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59" r:id="rId5"/>
    <p:sldId id="283" r:id="rId6"/>
    <p:sldId id="284" r:id="rId7"/>
    <p:sldId id="282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306" r:id="rId30"/>
    <p:sldId id="307" r:id="rId31"/>
    <p:sldId id="309" r:id="rId32"/>
    <p:sldId id="308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43037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278" y="-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852F-DF8F-4EEB-AA3C-D79E5B82BAE0}" type="datetimeFigureOut">
              <a:rPr lang="pl-PL" smtClean="0"/>
              <a:pPr/>
              <a:t>2023-10-24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042E-735D-4403-A89E-F6634A29584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825192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852F-DF8F-4EEB-AA3C-D79E5B82BAE0}" type="datetimeFigureOut">
              <a:rPr lang="pl-PL" smtClean="0"/>
              <a:pPr/>
              <a:t>2023-10-24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042E-735D-4403-A89E-F6634A29584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393209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852F-DF8F-4EEB-AA3C-D79E5B82BAE0}" type="datetimeFigureOut">
              <a:rPr lang="pl-PL" smtClean="0"/>
              <a:pPr/>
              <a:t>2023-10-24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042E-735D-4403-A89E-F6634A29584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891577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852F-DF8F-4EEB-AA3C-D79E5B82BAE0}" type="datetimeFigureOut">
              <a:rPr lang="pl-PL" smtClean="0"/>
              <a:pPr/>
              <a:t>2023-10-24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042E-735D-4403-A89E-F6634A29584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655519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852F-DF8F-4EEB-AA3C-D79E5B82BAE0}" type="datetimeFigureOut">
              <a:rPr lang="pl-PL" smtClean="0"/>
              <a:pPr/>
              <a:t>2023-10-24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042E-735D-4403-A89E-F6634A29584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584446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852F-DF8F-4EEB-AA3C-D79E5B82BAE0}" type="datetimeFigureOut">
              <a:rPr lang="pl-PL" smtClean="0"/>
              <a:pPr/>
              <a:t>2023-10-24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042E-735D-4403-A89E-F6634A29584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4254540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852F-DF8F-4EEB-AA3C-D79E5B82BAE0}" type="datetimeFigureOut">
              <a:rPr lang="pl-PL" smtClean="0"/>
              <a:pPr/>
              <a:t>2023-10-24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042E-735D-4403-A89E-F6634A29584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775034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852F-DF8F-4EEB-AA3C-D79E5B82BAE0}" type="datetimeFigureOut">
              <a:rPr lang="pl-PL" smtClean="0"/>
              <a:pPr/>
              <a:t>2023-10-24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042E-735D-4403-A89E-F6634A29584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097252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852F-DF8F-4EEB-AA3C-D79E5B82BAE0}" type="datetimeFigureOut">
              <a:rPr lang="pl-PL" smtClean="0"/>
              <a:pPr/>
              <a:t>2023-10-24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042E-735D-4403-A89E-F6634A29584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404171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852F-DF8F-4EEB-AA3C-D79E5B82BAE0}" type="datetimeFigureOut">
              <a:rPr lang="pl-PL" smtClean="0"/>
              <a:pPr/>
              <a:t>2023-10-24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042E-735D-4403-A89E-F6634A29584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862835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852F-DF8F-4EEB-AA3C-D79E5B82BAE0}" type="datetimeFigureOut">
              <a:rPr lang="pl-PL" smtClean="0"/>
              <a:pPr/>
              <a:t>2023-10-24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042E-735D-4403-A89E-F6634A29584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029981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C852F-DF8F-4EEB-AA3C-D79E5B82BAE0}" type="datetimeFigureOut">
              <a:rPr lang="pl-PL" smtClean="0"/>
              <a:pPr/>
              <a:t>2023-10-24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B042E-735D-4403-A89E-F6634A29584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212831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73548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F1719329-4146-1BAF-BB66-86F725A2EF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O akcji „Dzieci Uczą Rodziców”</a:t>
            </a:r>
          </a:p>
        </p:txBody>
      </p:sp>
    </p:spTree>
    <p:extLst>
      <p:ext uri="{BB962C8B-B14F-4D97-AF65-F5344CB8AC3E}">
        <p14:creationId xmlns="" xmlns:p14="http://schemas.microsoft.com/office/powerpoint/2010/main" val="1799162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O akcji „Dzieci Uczą Rodziców”</a:t>
            </a:r>
          </a:p>
        </p:txBody>
      </p:sp>
      <p:pic>
        <p:nvPicPr>
          <p:cNvPr id="4" name="Obraz 3" descr="Obraz zawierający tekst, zrzut ekranu, kreskówka, osoba&#10;&#10;Opis wygenerowany automatycznie">
            <a:extLst>
              <a:ext uri="{FF2B5EF4-FFF2-40B4-BE49-F238E27FC236}">
                <a16:creationId xmlns="" xmlns:a16="http://schemas.microsoft.com/office/drawing/2014/main" id="{851D64A7-7F31-48CC-0CF2-CD7989C39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8403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533451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412452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667502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kreskówka, Ludzka twarz, Kreskówka&#10;&#10;Opis wygenerowany automatycznie">
            <a:extLst>
              <a:ext uri="{FF2B5EF4-FFF2-40B4-BE49-F238E27FC236}">
                <a16:creationId xmlns="" xmlns:a16="http://schemas.microsoft.com/office/drawing/2014/main" id="{7DDD8D6E-8BFD-C2EA-CA14-93966BEFDC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Krzysztof Kolumb – odkrywca Ameryki </a:t>
            </a:r>
          </a:p>
        </p:txBody>
      </p:sp>
    </p:spTree>
    <p:extLst>
      <p:ext uri="{BB962C8B-B14F-4D97-AF65-F5344CB8AC3E}">
        <p14:creationId xmlns="" xmlns:p14="http://schemas.microsoft.com/office/powerpoint/2010/main" val="393796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tekst, Kreskówka, Animacja, Ludzka twarz&#10;&#10;Opis wygenerowany automatycznie">
            <a:extLst>
              <a:ext uri="{FF2B5EF4-FFF2-40B4-BE49-F238E27FC236}">
                <a16:creationId xmlns="" xmlns:a16="http://schemas.microsoft.com/office/drawing/2014/main" id="{396CF21A-E787-AD37-7E7A-066AC50D5E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Oceany i kontynenty</a:t>
            </a:r>
          </a:p>
        </p:txBody>
      </p:sp>
    </p:spTree>
    <p:extLst>
      <p:ext uri="{BB962C8B-B14F-4D97-AF65-F5344CB8AC3E}">
        <p14:creationId xmlns="" xmlns:p14="http://schemas.microsoft.com/office/powerpoint/2010/main" val="2837007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6656E48E-16B0-B660-2831-8957C71FBE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Oceany na Ziemi</a:t>
            </a:r>
          </a:p>
        </p:txBody>
      </p:sp>
    </p:spTree>
    <p:extLst>
      <p:ext uri="{BB962C8B-B14F-4D97-AF65-F5344CB8AC3E}">
        <p14:creationId xmlns="" xmlns:p14="http://schemas.microsoft.com/office/powerpoint/2010/main" val="870605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tekst, Kreskówka, Animacja, ilustracja&#10;&#10;Opis wygenerowany automatycznie">
            <a:extLst>
              <a:ext uri="{FF2B5EF4-FFF2-40B4-BE49-F238E27FC236}">
                <a16:creationId xmlns="" xmlns:a16="http://schemas.microsoft.com/office/drawing/2014/main" id="{7F8531EE-0D22-C4D8-5ECA-8BB916DB53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Kontynenty</a:t>
            </a:r>
          </a:p>
        </p:txBody>
      </p:sp>
    </p:spTree>
    <p:extLst>
      <p:ext uri="{BB962C8B-B14F-4D97-AF65-F5344CB8AC3E}">
        <p14:creationId xmlns="" xmlns:p14="http://schemas.microsoft.com/office/powerpoint/2010/main" val="469932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kreskówka, Kreskówka, zrzut ekranu&#10;&#10;Opis wygenerowany automatycznie">
            <a:extLst>
              <a:ext uri="{FF2B5EF4-FFF2-40B4-BE49-F238E27FC236}">
                <a16:creationId xmlns="" xmlns:a16="http://schemas.microsoft.com/office/drawing/2014/main" id="{5F939CDA-04AE-6672-AD3B-9A53AF1DC7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Niezwykła podróż dookoła świata</a:t>
            </a:r>
          </a:p>
        </p:txBody>
      </p:sp>
    </p:spTree>
    <p:extLst>
      <p:ext uri="{BB962C8B-B14F-4D97-AF65-F5344CB8AC3E}">
        <p14:creationId xmlns="" xmlns:p14="http://schemas.microsoft.com/office/powerpoint/2010/main" val="1993365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tekst, Kreskówka, Animacja, ilustracja&#10;&#10;Opis wygenerowany automatycznie">
            <a:extLst>
              <a:ext uri="{FF2B5EF4-FFF2-40B4-BE49-F238E27FC236}">
                <a16:creationId xmlns="" xmlns:a16="http://schemas.microsoft.com/office/drawing/2014/main" id="{22D37C40-00F4-6F21-7DF8-8D7CEE0A1D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Europa</a:t>
            </a:r>
          </a:p>
        </p:txBody>
      </p:sp>
    </p:spTree>
    <p:extLst>
      <p:ext uri="{BB962C8B-B14F-4D97-AF65-F5344CB8AC3E}">
        <p14:creationId xmlns="" xmlns:p14="http://schemas.microsoft.com/office/powerpoint/2010/main" val="36851741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Kreskówka, Animacja, ilustracja&#10;&#10;Opis wygenerowany automatycznie">
            <a:extLst>
              <a:ext uri="{FF2B5EF4-FFF2-40B4-BE49-F238E27FC236}">
                <a16:creationId xmlns="" xmlns:a16="http://schemas.microsoft.com/office/drawing/2014/main" id="{54CA2BD2-244E-1C34-95AE-4D06F6A2A1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Włochy</a:t>
            </a:r>
          </a:p>
        </p:txBody>
      </p:sp>
    </p:spTree>
    <p:extLst>
      <p:ext uri="{BB962C8B-B14F-4D97-AF65-F5344CB8AC3E}">
        <p14:creationId xmlns="" xmlns:p14="http://schemas.microsoft.com/office/powerpoint/2010/main" val="1902393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tekst, Kreskówka, kreskówka, Animacja&#10;&#10;Opis wygenerowany automatycznie">
            <a:extLst>
              <a:ext uri="{FF2B5EF4-FFF2-40B4-BE49-F238E27FC236}">
                <a16:creationId xmlns="" xmlns:a16="http://schemas.microsoft.com/office/drawing/2014/main" id="{EF892DE6-98E8-2C8C-6991-F945A801B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Ameryka Północna</a:t>
            </a:r>
          </a:p>
        </p:txBody>
      </p:sp>
    </p:spTree>
    <p:extLst>
      <p:ext uri="{BB962C8B-B14F-4D97-AF65-F5344CB8AC3E}">
        <p14:creationId xmlns="" xmlns:p14="http://schemas.microsoft.com/office/powerpoint/2010/main" val="31296049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kreskówka, Ludzka twarz, osoba&#10;&#10;Opis wygenerowany automatycznie">
            <a:extLst>
              <a:ext uri="{FF2B5EF4-FFF2-40B4-BE49-F238E27FC236}">
                <a16:creationId xmlns="" xmlns:a16="http://schemas.microsoft.com/office/drawing/2014/main" id="{6F09F4FC-7AC6-4CAD-387C-0C98D6F6B5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Stany Zjednoczone (USA)</a:t>
            </a:r>
          </a:p>
        </p:txBody>
      </p:sp>
    </p:spTree>
    <p:extLst>
      <p:ext uri="{BB962C8B-B14F-4D97-AF65-F5344CB8AC3E}">
        <p14:creationId xmlns="" xmlns:p14="http://schemas.microsoft.com/office/powerpoint/2010/main" val="3457801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tekst, Kreskówka, kreskówka, Animacja&#10;&#10;Opis wygenerowany automatycznie">
            <a:extLst>
              <a:ext uri="{FF2B5EF4-FFF2-40B4-BE49-F238E27FC236}">
                <a16:creationId xmlns="" xmlns:a16="http://schemas.microsoft.com/office/drawing/2014/main" id="{09B36B52-A41B-D75A-282C-1F0B560DA5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Ameryka Południowa</a:t>
            </a:r>
          </a:p>
        </p:txBody>
      </p:sp>
    </p:spTree>
    <p:extLst>
      <p:ext uri="{BB962C8B-B14F-4D97-AF65-F5344CB8AC3E}">
        <p14:creationId xmlns="" xmlns:p14="http://schemas.microsoft.com/office/powerpoint/2010/main" val="18266609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Kreskówka, Ludzka twarz, kreskówka&#10;&#10;Opis wygenerowany automatycznie">
            <a:extLst>
              <a:ext uri="{FF2B5EF4-FFF2-40B4-BE49-F238E27FC236}">
                <a16:creationId xmlns="" xmlns:a16="http://schemas.microsoft.com/office/drawing/2014/main" id="{F31E4B13-895E-2208-3230-A99A2239C7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Brazylia</a:t>
            </a:r>
          </a:p>
        </p:txBody>
      </p:sp>
    </p:spTree>
    <p:extLst>
      <p:ext uri="{BB962C8B-B14F-4D97-AF65-F5344CB8AC3E}">
        <p14:creationId xmlns="" xmlns:p14="http://schemas.microsoft.com/office/powerpoint/2010/main" val="12371585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tekst, Kreskówka, Ludzka twarz, Animacja&#10;&#10;Opis wygenerowany automatycznie">
            <a:extLst>
              <a:ext uri="{FF2B5EF4-FFF2-40B4-BE49-F238E27FC236}">
                <a16:creationId xmlns="" xmlns:a16="http://schemas.microsoft.com/office/drawing/2014/main" id="{9F2E8EA0-DFAA-F2CF-5662-CBDB27B360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Azja</a:t>
            </a:r>
          </a:p>
        </p:txBody>
      </p:sp>
    </p:spTree>
    <p:extLst>
      <p:ext uri="{BB962C8B-B14F-4D97-AF65-F5344CB8AC3E}">
        <p14:creationId xmlns="" xmlns:p14="http://schemas.microsoft.com/office/powerpoint/2010/main" val="27073687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Kreskówka, kreskówka, Animacja&#10;&#10;Opis wygenerowany automatycznie">
            <a:extLst>
              <a:ext uri="{FF2B5EF4-FFF2-40B4-BE49-F238E27FC236}">
                <a16:creationId xmlns="" xmlns:a16="http://schemas.microsoft.com/office/drawing/2014/main" id="{5F25C99B-D1B8-3A3D-841E-E178B07ABF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Japonia</a:t>
            </a:r>
          </a:p>
        </p:txBody>
      </p:sp>
    </p:spTree>
    <p:extLst>
      <p:ext uri="{BB962C8B-B14F-4D97-AF65-F5344CB8AC3E}">
        <p14:creationId xmlns="" xmlns:p14="http://schemas.microsoft.com/office/powerpoint/2010/main" val="35909581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tekst, Kreskówka, Animacja, zrzut ekranu&#10;&#10;Opis wygenerowany automatycznie">
            <a:extLst>
              <a:ext uri="{FF2B5EF4-FFF2-40B4-BE49-F238E27FC236}">
                <a16:creationId xmlns="" xmlns:a16="http://schemas.microsoft.com/office/drawing/2014/main" id="{CA21418E-36C7-32B6-AE5A-14685607D6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Australia</a:t>
            </a:r>
            <a:endParaRPr lang="pl-PL" sz="4000" b="1" dirty="0">
              <a:solidFill>
                <a:srgbClr val="0096FF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388099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Kreskówka, kreskówka, ilustracja&#10;&#10;Opis wygenerowany automatycznie">
            <a:extLst>
              <a:ext uri="{FF2B5EF4-FFF2-40B4-BE49-F238E27FC236}">
                <a16:creationId xmlns="" xmlns:a16="http://schemas.microsoft.com/office/drawing/2014/main" id="{ADDEAFA3-E9B7-A431-2145-CE1C4E343C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Australia (kraj)</a:t>
            </a:r>
          </a:p>
        </p:txBody>
      </p:sp>
    </p:spTree>
    <p:extLst>
      <p:ext uri="{BB962C8B-B14F-4D97-AF65-F5344CB8AC3E}">
        <p14:creationId xmlns="" xmlns:p14="http://schemas.microsoft.com/office/powerpoint/2010/main" val="532981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tekst, Kreskówka, kreskówka, Animacja&#10;&#10;Opis wygenerowany automatycznie">
            <a:extLst>
              <a:ext uri="{FF2B5EF4-FFF2-40B4-BE49-F238E27FC236}">
                <a16:creationId xmlns="" xmlns:a16="http://schemas.microsoft.com/office/drawing/2014/main" id="{734B8FAD-9064-8577-1E63-AF99EAE77C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Antarktyda</a:t>
            </a:r>
          </a:p>
        </p:txBody>
      </p:sp>
    </p:spTree>
    <p:extLst>
      <p:ext uri="{BB962C8B-B14F-4D97-AF65-F5344CB8AC3E}">
        <p14:creationId xmlns="" xmlns:p14="http://schemas.microsoft.com/office/powerpoint/2010/main" val="24049876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Kreskówka, Ludzka twarz, chłopiec&#10;&#10;Opis wygenerowany automatycznie">
            <a:extLst>
              <a:ext uri="{FF2B5EF4-FFF2-40B4-BE49-F238E27FC236}">
                <a16:creationId xmlns="" xmlns:a16="http://schemas.microsoft.com/office/drawing/2014/main" id="{A15E0333-50CF-7676-5645-735484F463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Afryka</a:t>
            </a:r>
          </a:p>
        </p:txBody>
      </p:sp>
    </p:spTree>
    <p:extLst>
      <p:ext uri="{BB962C8B-B14F-4D97-AF65-F5344CB8AC3E}">
        <p14:creationId xmlns="" xmlns:p14="http://schemas.microsoft.com/office/powerpoint/2010/main" val="1236659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tekst, kreskówka, Kreskówka, Ludzka twarz&#10;&#10;Opis wygenerowany automatycznie">
            <a:extLst>
              <a:ext uri="{FF2B5EF4-FFF2-40B4-BE49-F238E27FC236}">
                <a16:creationId xmlns="" xmlns:a16="http://schemas.microsoft.com/office/drawing/2014/main" id="{2B1043FE-38F5-926F-C1D9-2DEC77AB43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Egipt</a:t>
            </a:r>
          </a:p>
        </p:txBody>
      </p:sp>
    </p:spTree>
    <p:extLst>
      <p:ext uri="{BB962C8B-B14F-4D97-AF65-F5344CB8AC3E}">
        <p14:creationId xmlns="" xmlns:p14="http://schemas.microsoft.com/office/powerpoint/2010/main" val="35915199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Kreskówka, Animacja, Ludzka twarz&#10;&#10;Opis wygenerowany automatycznie">
            <a:extLst>
              <a:ext uri="{FF2B5EF4-FFF2-40B4-BE49-F238E27FC236}">
                <a16:creationId xmlns="" xmlns:a16="http://schemas.microsoft.com/office/drawing/2014/main" id="{A6C87ACD-8268-46B1-3FE3-4848F36D40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Ciekawostki</a:t>
            </a:r>
          </a:p>
        </p:txBody>
      </p:sp>
    </p:spTree>
    <p:extLst>
      <p:ext uri="{BB962C8B-B14F-4D97-AF65-F5344CB8AC3E}">
        <p14:creationId xmlns="" xmlns:p14="http://schemas.microsoft.com/office/powerpoint/2010/main" val="28920047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tekst, kreskówka, Animacja, ubrania&#10;&#10;Opis wygenerowany automatycznie">
            <a:extLst>
              <a:ext uri="{FF2B5EF4-FFF2-40B4-BE49-F238E27FC236}">
                <a16:creationId xmlns="" xmlns:a16="http://schemas.microsoft.com/office/drawing/2014/main" id="{85504493-418F-D1D7-D88D-2F04317F89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Pięć ciekawostek o Ziemi</a:t>
            </a:r>
          </a:p>
        </p:txBody>
      </p:sp>
    </p:spTree>
    <p:extLst>
      <p:ext uri="{BB962C8B-B14F-4D97-AF65-F5344CB8AC3E}">
        <p14:creationId xmlns="" xmlns:p14="http://schemas.microsoft.com/office/powerpoint/2010/main" val="19275443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kreskówka, Kreskówka, Animacja, tekst&#10;&#10;Opis wygenerowany automatycznie">
            <a:extLst>
              <a:ext uri="{FF2B5EF4-FFF2-40B4-BE49-F238E27FC236}">
                <a16:creationId xmlns="" xmlns:a16="http://schemas.microsoft.com/office/drawing/2014/main" id="{BFD5C02C-AE80-B36B-8909-8D3D976774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Pięć ciekawostek o Ziemi</a:t>
            </a:r>
          </a:p>
        </p:txBody>
      </p:sp>
    </p:spTree>
    <p:extLst>
      <p:ext uri="{BB962C8B-B14F-4D97-AF65-F5344CB8AC3E}">
        <p14:creationId xmlns="" xmlns:p14="http://schemas.microsoft.com/office/powerpoint/2010/main" val="16582262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tekst, ubrania, kreskówka, niebo&#10;&#10;Opis wygenerowany automatycznie">
            <a:extLst>
              <a:ext uri="{FF2B5EF4-FFF2-40B4-BE49-F238E27FC236}">
                <a16:creationId xmlns="" xmlns:a16="http://schemas.microsoft.com/office/drawing/2014/main" id="{6639355C-A59C-603C-A7DC-FE735B8B65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4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10 niezwykłych budowli stworzonych </a:t>
            </a:r>
          </a:p>
          <a:p>
            <a:pPr algn="ctr"/>
            <a:r>
              <a:rPr lang="pl-PL" sz="34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przez człowieka</a:t>
            </a:r>
          </a:p>
        </p:txBody>
      </p:sp>
    </p:spTree>
    <p:extLst>
      <p:ext uri="{BB962C8B-B14F-4D97-AF65-F5344CB8AC3E}">
        <p14:creationId xmlns="" xmlns:p14="http://schemas.microsoft.com/office/powerpoint/2010/main" val="23396746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989BA79E-B48A-FE8E-F9FB-E3FDC51602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4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10 niezwykłych budowli stworzonych </a:t>
            </a:r>
          </a:p>
          <a:p>
            <a:pPr algn="ctr"/>
            <a:r>
              <a:rPr lang="pl-PL" sz="34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przez człowieka</a:t>
            </a:r>
          </a:p>
        </p:txBody>
      </p:sp>
    </p:spTree>
    <p:extLst>
      <p:ext uri="{BB962C8B-B14F-4D97-AF65-F5344CB8AC3E}">
        <p14:creationId xmlns="" xmlns:p14="http://schemas.microsoft.com/office/powerpoint/2010/main" val="27474988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D827F61C-1B70-8674-ADFB-941BA8D110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4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10 niezwykłych budowli stworzonych </a:t>
            </a:r>
          </a:p>
          <a:p>
            <a:pPr algn="ctr"/>
            <a:r>
              <a:rPr lang="pl-PL" sz="34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przez człowieka</a:t>
            </a:r>
          </a:p>
        </p:txBody>
      </p:sp>
    </p:spTree>
    <p:extLst>
      <p:ext uri="{BB962C8B-B14F-4D97-AF65-F5344CB8AC3E}">
        <p14:creationId xmlns="" xmlns:p14="http://schemas.microsoft.com/office/powerpoint/2010/main" val="41708689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tekst, Kreskówka, anime, Ludzka twarz&#10;&#10;Opis wygenerowany automatycznie">
            <a:extLst>
              <a:ext uri="{FF2B5EF4-FFF2-40B4-BE49-F238E27FC236}">
                <a16:creationId xmlns="" xmlns:a16="http://schemas.microsoft.com/office/drawing/2014/main" id="{9AB6B260-198F-69BF-A43A-0EA3DA2FA8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400" b="1" dirty="0">
                <a:solidFill>
                  <a:srgbClr val="0096F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Projekt edukacyjny „Poznaj swojego sąsiada”</a:t>
            </a:r>
          </a:p>
        </p:txBody>
      </p:sp>
    </p:spTree>
    <p:extLst>
      <p:ext uri="{BB962C8B-B14F-4D97-AF65-F5344CB8AC3E}">
        <p14:creationId xmlns="" xmlns:p14="http://schemas.microsoft.com/office/powerpoint/2010/main" val="10022542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82681048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5103</TotalTime>
  <Words>86</Words>
  <Application>Microsoft Office PowerPoint</Application>
  <PresentationFormat>Pokaz na ekranie (4:3)</PresentationFormat>
  <Paragraphs>30</Paragraphs>
  <Slides>32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32</vt:i4>
      </vt:variant>
    </vt:vector>
  </HeadingPairs>
  <TitlesOfParts>
    <vt:vector size="33" baseType="lpstr">
      <vt:lpstr>Motyw pakietu Office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Slajd 20</vt:lpstr>
      <vt:lpstr>Slajd 21</vt:lpstr>
      <vt:lpstr>Slajd 22</vt:lpstr>
      <vt:lpstr>Slajd 23</vt:lpstr>
      <vt:lpstr>Slajd 24</vt:lpstr>
      <vt:lpstr>Slajd 25</vt:lpstr>
      <vt:lpstr>Slajd 26</vt:lpstr>
      <vt:lpstr>Slajd 27</vt:lpstr>
      <vt:lpstr>Slajd 28</vt:lpstr>
      <vt:lpstr>Slajd 29</vt:lpstr>
      <vt:lpstr>Slajd 30</vt:lpstr>
      <vt:lpstr>Slajd 31</vt:lpstr>
      <vt:lpstr>Slajd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Anna Mizera</dc:creator>
  <cp:lastModifiedBy>Renia</cp:lastModifiedBy>
  <cp:revision>98</cp:revision>
  <dcterms:created xsi:type="dcterms:W3CDTF">2022-09-19T06:02:12Z</dcterms:created>
  <dcterms:modified xsi:type="dcterms:W3CDTF">2023-10-24T18:43:19Z</dcterms:modified>
</cp:coreProperties>
</file>